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41411-984E-617E-AEB3-B0D6C592F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077B0E-8030-764B-5F7D-733C592D3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05EB66-B94A-3CE5-8408-CE01E85B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0277E2-5C23-0DF9-8139-623979F92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1E28BB-3E41-E6D3-5524-6B19CE808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68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0B1711-4D3F-B9D9-E73D-714C0294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AA3DCF-8E50-A6B3-FDB3-803109604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95CEAF-BB7B-FA43-E1A9-45C4F88D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D7F8C-FFDF-388D-F8C9-34E96E897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64F4CB-E631-EE9C-93E8-FE91C33B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88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D2A5C-416C-4817-C3D1-A807A9F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3CF100-F676-CDD1-E578-DD37AC256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330142-73BE-E37B-0E22-9C570E73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BD9620-5A5B-98B9-2855-7AD88B55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279527-85D1-E484-81AA-6C187FBF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98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6D435-C277-D2CD-9ED6-9C3C4C17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C05606-3114-78F1-DEFA-9D9815AE70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55815E-B944-4AFA-CA57-1CCB824E4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145DC1-7EE5-9C01-CA99-7C711FD5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76C28F-8844-5C51-3DA4-13BF54A2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C63283-B509-8B73-6AE5-C89EE40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90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1C9D45-352C-792B-0898-D4A30101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3AB1B8-8344-A468-DDE2-E9D496FB9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1C2EBD-C8AC-74ED-9A61-63BAE38FE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370789-2E29-E69C-6EB6-234E7F121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ABC0C3A-9BCC-AE7E-69C5-7ACBBC283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BE03A5-C20C-982D-697C-B9E9BF8D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0F027F-B8EB-4212-07BE-EBBCD262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E54970-2DBD-245F-FC61-A30B0291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0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7EF79-F53D-2159-7A15-527B0D8F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E4600C-A54C-E33E-B5A1-BEAB4E414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6D3567-4F14-5F11-6441-A982E71AC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44D8E9-768D-3A46-0B2B-AA7F6E3B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5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0B3D1B-4692-E861-6FE9-F2595856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6E982B-0BB1-8573-F900-A019CC04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D7E43F-3EF1-EB2B-B955-FE33D267D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95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C567F-0DD5-9D88-A387-F2256701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C92F8-8E99-A3F2-1955-DE896CA6A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1E9524-F8E7-F19F-ED0B-80A6BBD85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DE7B87-D081-A526-6081-4D7017D8D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1F2177-FBCB-7FEC-5477-70BE7A34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95157D-7E8B-4107-6C92-C061C35A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32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9059A-FB0F-FE36-DC71-ED8C1662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69CFB37-500B-3410-D017-6102431D0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BCBBFE-A8A9-A44C-4867-C2120CB2D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3A66EF-4980-F021-251F-A31AD667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6B7ABC-F5BE-A023-D6BC-63483DCC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A1FA4C-92D5-D8BC-7A70-520171C63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1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1F10C-7094-56FB-98B3-8935E52F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2BDF6D-46CB-E1B7-B4D2-EF78E6067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CBD050-655D-B938-66BF-AD16E1448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F2B851-DEEB-B003-7EBB-92A72A291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3BCE76-305B-2CFC-49BB-B0AF34B4C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05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908A432-DA05-2A74-C732-ED25A6302D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DA0304-4182-CF70-8207-A14CE4444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F2BEED-43B3-8EE5-CE85-813C03D5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B08AE3-AF8B-634E-0432-8E433459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C1FE58-10DB-38D1-98C5-0AC80B28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4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C0CDE9-0A53-F861-4D24-CA3676162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12971E-ACFF-7E4B-9ACD-1C6BDD985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CCC0B9-9E0E-A11D-B9D5-6826760DE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6AD1-B47F-4937-91A4-D48DED5F359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6A2663-69E0-92E0-C041-FEB17CAB5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7D180-E0E6-A59A-75BF-EE5D9FDB2C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29D18-F491-4A2C-9DF0-3FD428F549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98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2BF6DD9-01AC-6691-5753-09EF8CF2B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70" t="14725" r="7743" b="44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044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Franck</dc:creator>
  <cp:lastModifiedBy>Franck</cp:lastModifiedBy>
  <cp:revision>1</cp:revision>
  <dcterms:created xsi:type="dcterms:W3CDTF">2024-04-04T08:11:10Z</dcterms:created>
  <dcterms:modified xsi:type="dcterms:W3CDTF">2024-04-04T08:11:36Z</dcterms:modified>
</cp:coreProperties>
</file>